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gExSVxpW8RUb6aQiSpgM3YI4OxE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9" name="Google Shape;99;p15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15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15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6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7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4" name="Google Shape;114;p17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17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17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8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8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3" name="Google Shape;123;p18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9"/>
          <p:cNvSpPr txBox="1"/>
          <p:nvPr>
            <p:ph idx="1" type="body"/>
          </p:nvPr>
        </p:nvSpPr>
        <p:spPr>
          <a:xfrm rot="5400000">
            <a:off x="3035281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0" name="Google Shape;130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0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6" name="Google Shape;136;p2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34" name="Google Shape;34;p6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oogle Shape;39;p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40" name="Google Shape;40;p7"/>
            <p:cNvSpPr/>
            <p:nvPr/>
          </p:nvSpPr>
          <p:spPr>
            <a:xfrm>
              <a:off x="0" y="-7862"/>
              <a:ext cx="863600" cy="5698067"/>
            </a:xfrm>
            <a:custGeom>
              <a:rect b="b" l="l" r="r" t="t"/>
              <a:pathLst>
                <a:path extrusionOk="0" h="5698067" w="863600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69803"/>
              </a:schemeClr>
            </a:solidFill>
            <a:ln>
              <a:noFill/>
            </a:ln>
          </p:spPr>
        </p:sp>
        <p:cxnSp>
          <p:nvCxnSpPr>
            <p:cNvPr id="41" name="Google Shape;41;p7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2" name="Google Shape;42;p7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43" name="Google Shape;43;p7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44" name="Google Shape;44;p7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45" name="Google Shape;45;p7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7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B0E3">
                <a:alpha val="49803"/>
              </a:srgbClr>
            </a:solidFill>
            <a:ln>
              <a:noFill/>
            </a:ln>
          </p:spPr>
        </p:sp>
        <p:sp>
          <p:nvSpPr>
            <p:cNvPr id="47" name="Google Shape;47;p7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803"/>
              </a:schemeClr>
            </a:solidFill>
            <a:ln>
              <a:noFill/>
            </a:ln>
          </p:spPr>
        </p:sp>
        <p:sp>
          <p:nvSpPr>
            <p:cNvPr id="48" name="Google Shape;48;p7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6292">
                <a:alpha val="80000"/>
              </a:srgbClr>
            </a:solidFill>
            <a:ln>
              <a:noFill/>
            </a:ln>
          </p:spPr>
        </p:sp>
        <p:sp>
          <p:nvSpPr>
            <p:cNvPr id="49" name="Google Shape;49;p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0" name="Google Shape;50;p7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2" name="Google Shape;52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4" name="Google Shape;64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80" name="Google Shape;80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13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87" name="Google Shape;8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4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4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4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4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10" name="Google Shape;10;p4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4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4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B0E3">
                <a:alpha val="49803"/>
              </a:srgbClr>
            </a:solidFill>
            <a:ln>
              <a:noFill/>
            </a:ln>
          </p:spPr>
        </p:sp>
        <p:sp>
          <p:nvSpPr>
            <p:cNvPr id="13" name="Google Shape;13;p4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803"/>
              </a:schemeClr>
            </a:solidFill>
            <a:ln>
              <a:noFill/>
            </a:ln>
          </p:spPr>
        </p:sp>
        <p:sp>
          <p:nvSpPr>
            <p:cNvPr id="14" name="Google Shape;14;p4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6292">
                <a:alpha val="80000"/>
              </a:srgbClr>
            </a:solidFill>
            <a:ln>
              <a:noFill/>
            </a:ln>
          </p:spPr>
        </p:sp>
        <p:sp>
          <p:nvSpPr>
            <p:cNvPr id="15" name="Google Shape;15;p4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4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6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" name="Google Shape;17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Google Shape;19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6.png"/><Relationship Id="rId6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7200"/>
              <a:buFont typeface="Trebuchet MS"/>
              <a:buNone/>
            </a:pPr>
            <a:r>
              <a:rPr b="1" lang="en-US" sz="7200">
                <a:solidFill>
                  <a:schemeClr val="accent6"/>
                </a:solidFill>
                <a:highlight>
                  <a:srgbClr val="008000"/>
                </a:highlight>
              </a:rPr>
              <a:t>SAY</a:t>
            </a:r>
            <a:r>
              <a:rPr lang="en-US" sz="7200">
                <a:solidFill>
                  <a:schemeClr val="lt1"/>
                </a:solidFill>
                <a:highlight>
                  <a:srgbClr val="008000"/>
                </a:highlight>
              </a:rPr>
              <a:t> </a:t>
            </a:r>
            <a:r>
              <a:rPr b="1" lang="en-US" sz="7200">
                <a:solidFill>
                  <a:schemeClr val="lt1"/>
                </a:solidFill>
                <a:highlight>
                  <a:srgbClr val="008000"/>
                </a:highlight>
              </a:rPr>
              <a:t>SOMETHING </a:t>
            </a:r>
            <a:endParaRPr/>
          </a:p>
        </p:txBody>
      </p:sp>
      <p:sp>
        <p:nvSpPr>
          <p:cNvPr id="144" name="Google Shape;144;p1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1" marL="457200" rtl="0" algn="l"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t/>
            </a:r>
            <a:endParaRPr b="1" i="1"/>
          </a:p>
          <a:p>
            <a:pPr indent="0" lvl="1" marL="457200" rtl="0" algn="l">
              <a:spcBef>
                <a:spcPts val="1000"/>
              </a:spcBef>
              <a:spcAft>
                <a:spcPts val="0"/>
              </a:spcAft>
              <a:buSzPts val="1280"/>
              <a:buNone/>
            </a:pPr>
            <a:r>
              <a:t/>
            </a:r>
            <a:endParaRPr b="1" i="1"/>
          </a:p>
          <a:p>
            <a:pPr indent="0" lvl="1" marL="4572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i="1" lang="en-US" sz="1800">
                <a:solidFill>
                  <a:srgbClr val="16B0E3"/>
                </a:solidFill>
              </a:rPr>
              <a:t>In 4 out of 5 school shootings, the attacker told people of their plans ahead of time.</a:t>
            </a:r>
            <a:endParaRPr/>
          </a:p>
          <a:p>
            <a:pPr indent="0" lvl="1" marL="457200" rtl="0" algn="l">
              <a:spcBef>
                <a:spcPts val="1000"/>
              </a:spcBef>
              <a:spcAft>
                <a:spcPts val="0"/>
              </a:spcAft>
              <a:buSzPts val="1280"/>
              <a:buNone/>
            </a:pPr>
            <a:r>
              <a:t/>
            </a:r>
            <a:endParaRPr b="1" i="1">
              <a:solidFill>
                <a:srgbClr val="16B0E3"/>
              </a:solidFill>
            </a:endParaRPr>
          </a:p>
          <a:p>
            <a:pPr indent="0" lvl="1" marL="4572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i="1" lang="en-US" sz="1800">
                <a:solidFill>
                  <a:srgbClr val="16B0E3"/>
                </a:solidFill>
              </a:rPr>
              <a:t>March 4-8, WF West High School and Chehalis Middle School will be taking part in the Sandy Hook “Say Something” week.</a:t>
            </a:r>
            <a:endParaRPr/>
          </a:p>
        </p:txBody>
      </p:sp>
      <p:pic>
        <p:nvPicPr>
          <p:cNvPr descr="https://www.sandyhookpromise.org/wp-content/uploads/2021/02/3-SS-GRP-IG-Post-1080x1080-1.jpg" id="145" name="Google Shape;145;p1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42927" y="2160588"/>
            <a:ext cx="3877846" cy="38814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"/>
          <p:cNvSpPr txBox="1"/>
          <p:nvPr>
            <p:ph type="title"/>
          </p:nvPr>
        </p:nvSpPr>
        <p:spPr>
          <a:xfrm>
            <a:off x="677334" y="609600"/>
            <a:ext cx="8596668" cy="1259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</a:pPr>
            <a:r>
              <a:rPr lang="en-US" sz="4000"/>
              <a:t>Gun Violence and Warning Signs</a:t>
            </a:r>
            <a:endParaRPr/>
          </a:p>
        </p:txBody>
      </p:sp>
      <p:sp>
        <p:nvSpPr>
          <p:cNvPr id="151" name="Google Shape;151;p2"/>
          <p:cNvSpPr txBox="1"/>
          <p:nvPr>
            <p:ph idx="2" type="body"/>
          </p:nvPr>
        </p:nvSpPr>
        <p:spPr>
          <a:xfrm>
            <a:off x="4915662" y="2281505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chemeClr val="accent4"/>
                </a:solidFill>
              </a:rPr>
              <a:t>Evan, Sandy Hook Promise – YouTube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chemeClr val="accent4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chemeClr val="accent4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chemeClr val="accent4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chemeClr val="accent4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chemeClr val="accent4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chemeClr val="accent4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rgbClr val="1B6D53"/>
                </a:solidFill>
              </a:rPr>
              <a:t>The film "</a:t>
            </a:r>
            <a:r>
              <a:rPr b="1" lang="en-US">
                <a:solidFill>
                  <a:srgbClr val="1B6D53"/>
                </a:solidFill>
              </a:rPr>
              <a:t>Evan</a:t>
            </a:r>
            <a:r>
              <a:rPr lang="en-US">
                <a:solidFill>
                  <a:srgbClr val="1B6D53"/>
                </a:solidFill>
              </a:rPr>
              <a:t>" by </a:t>
            </a:r>
            <a:r>
              <a:rPr b="1" lang="en-US">
                <a:solidFill>
                  <a:srgbClr val="1B6D53"/>
                </a:solidFill>
              </a:rPr>
              <a:t>Sandy Hook</a:t>
            </a:r>
            <a:r>
              <a:rPr lang="en-US">
                <a:solidFill>
                  <a:srgbClr val="1B6D53"/>
                </a:solidFill>
              </a:rPr>
              <a:t> Promise shows just how easy it can be to miss the signs of gun violence ...</a:t>
            </a:r>
            <a:endParaRPr/>
          </a:p>
        </p:txBody>
      </p:sp>
      <p:pic>
        <p:nvPicPr>
          <p:cNvPr descr="https://www.sandyhookpromise.org/wp-content/uploads/2021/06/Gun-Violence-Facts-5-16x9-1-e1622835807388-1024x360.png" id="152" name="Google Shape;152;p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5143" y="2160589"/>
            <a:ext cx="4183062" cy="147060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www.sandyhookpromise.org/wp-content/uploads/2021/06/Gun-Violence-Facts-7-e1622837270236.png" id="153" name="Google Shape;153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68283" y="3549916"/>
            <a:ext cx="3063638" cy="127891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www.sandyhookpromise.org/wp-content/uploads/2021/06/Gun-Violence-Facts-10-16x9-1-e1622835744227-1024x313.png" id="154" name="Google Shape;154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26909" y="4927602"/>
            <a:ext cx="4184035" cy="127891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van | Sandy Hook Promise - YouTube" id="155" name="Google Shape;155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671946" y="2895892"/>
            <a:ext cx="2466975" cy="1847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Font typeface="Trebuchet MS"/>
              <a:buNone/>
            </a:pPr>
            <a:r>
              <a:rPr b="1" lang="en-US" sz="4800">
                <a:solidFill>
                  <a:schemeClr val="accent5"/>
                </a:solidFill>
              </a:rPr>
              <a:t>Talk To Your Kids</a:t>
            </a:r>
            <a:endParaRPr/>
          </a:p>
        </p:txBody>
      </p:sp>
      <p:sp>
        <p:nvSpPr>
          <p:cNvPr id="161" name="Google Shape;161;p3"/>
          <p:cNvSpPr txBox="1"/>
          <p:nvPr>
            <p:ph idx="1" type="body"/>
          </p:nvPr>
        </p:nvSpPr>
        <p:spPr>
          <a:xfrm>
            <a:off x="677334" y="2160588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en-US">
                <a:solidFill>
                  <a:srgbClr val="00B050"/>
                </a:solidFill>
              </a:rPr>
              <a:t>Recognize the Warning Signs</a:t>
            </a:r>
            <a:endParaRPr/>
          </a:p>
        </p:txBody>
      </p:sp>
      <p:pic>
        <p:nvPicPr>
          <p:cNvPr descr="https://www.sandyhookpromise.org/wp-content/uploads/2022/01/Say-Something-Warning-Signs-1080-x-1080.png" id="162" name="Google Shape;162;p3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17562" y="2736850"/>
            <a:ext cx="3305100" cy="3305100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3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en-US">
                <a:solidFill>
                  <a:srgbClr val="00B050"/>
                </a:solidFill>
              </a:rPr>
              <a:t>Take the Pledge</a:t>
            </a:r>
            <a:endParaRPr/>
          </a:p>
        </p:txBody>
      </p:sp>
      <p:pic>
        <p:nvPicPr>
          <p:cNvPr descr="https://www.sandyhookpromise.org/wp-content/uploads/2022/01/Take-the-Pledge-3-Steps-1080x1080-1.png" id="164" name="Google Shape;164;p3"/>
          <p:cNvPicPr preferRelativeResize="0"/>
          <p:nvPr>
            <p:ph idx="4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528469" y="2736850"/>
            <a:ext cx="3305175" cy="3305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2022-02-22T17:23:04Z</dcterms:created>
  <dc:creator>Todd Thornburg</dc:creator>
</cp:coreProperties>
</file>